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257" r:id="rId3"/>
    <p:sldId id="258" r:id="rId4"/>
    <p:sldId id="260" r:id="rId5"/>
    <p:sldId id="262" r:id="rId6"/>
    <p:sldId id="399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0" r:id="rId34"/>
    <p:sldId id="291" r:id="rId35"/>
    <p:sldId id="292" r:id="rId36"/>
    <p:sldId id="289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2" r:id="rId46"/>
    <p:sldId id="301" r:id="rId47"/>
    <p:sldId id="303" r:id="rId48"/>
    <p:sldId id="304" r:id="rId49"/>
    <p:sldId id="305" r:id="rId50"/>
    <p:sldId id="306" r:id="rId51"/>
    <p:sldId id="307" r:id="rId52"/>
    <p:sldId id="342" r:id="rId53"/>
    <p:sldId id="343" r:id="rId54"/>
    <p:sldId id="344" r:id="rId55"/>
    <p:sldId id="345" r:id="rId56"/>
    <p:sldId id="346" r:id="rId57"/>
    <p:sldId id="347" r:id="rId58"/>
    <p:sldId id="348" r:id="rId59"/>
    <p:sldId id="349" r:id="rId60"/>
    <p:sldId id="354" r:id="rId61"/>
    <p:sldId id="357" r:id="rId62"/>
    <p:sldId id="356" r:id="rId63"/>
    <p:sldId id="358" r:id="rId64"/>
    <p:sldId id="359" r:id="rId65"/>
    <p:sldId id="360" r:id="rId66"/>
    <p:sldId id="361" r:id="rId67"/>
    <p:sldId id="362" r:id="rId68"/>
    <p:sldId id="363" r:id="rId69"/>
    <p:sldId id="364" r:id="rId70"/>
    <p:sldId id="400" r:id="rId71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894" autoAdjust="0"/>
  </p:normalViewPr>
  <p:slideViewPr>
    <p:cSldViewPr snapToGrid="0">
      <p:cViewPr varScale="1">
        <p:scale>
          <a:sx n="46" d="100"/>
          <a:sy n="46" d="100"/>
        </p:scale>
        <p:origin x="165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FA0272-FE3F-4A37-8D7A-0E32DCA24C99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11D61-CF35-400E-8F1F-FE357822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31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11D61-CF35-400E-8F1F-FE357822FE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08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1EC8-72CA-4640-84C3-0398D986BE3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87F7-6F01-4095-A8F3-28E2B95C1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72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1EC8-72CA-4640-84C3-0398D986BE3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87F7-6F01-4095-A8F3-28E2B95C1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3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1EC8-72CA-4640-84C3-0398D986BE3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87F7-6F01-4095-A8F3-28E2B95C1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83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1EC8-72CA-4640-84C3-0398D986BE3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87F7-6F01-4095-A8F3-28E2B95C1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01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1EC8-72CA-4640-84C3-0398D986BE3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87F7-6F01-4095-A8F3-28E2B95C1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608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1EC8-72CA-4640-84C3-0398D986BE3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87F7-6F01-4095-A8F3-28E2B95C1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74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1EC8-72CA-4640-84C3-0398D986BE3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87F7-6F01-4095-A8F3-28E2B95C1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36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1EC8-72CA-4640-84C3-0398D986BE3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87F7-6F01-4095-A8F3-28E2B95C1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76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1EC8-72CA-4640-84C3-0398D986BE3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87F7-6F01-4095-A8F3-28E2B95C1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16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1EC8-72CA-4640-84C3-0398D986BE3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87F7-6F01-4095-A8F3-28E2B95C1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31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1EC8-72CA-4640-84C3-0398D986BE3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87F7-6F01-4095-A8F3-28E2B95C1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50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71EC8-72CA-4640-84C3-0398D986BE3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387F7-6F01-4095-A8F3-28E2B95C1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7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mailto:NOLAN@TEEI.org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87625"/>
            <a:ext cx="7772400" cy="2517775"/>
          </a:xfrm>
        </p:spPr>
        <p:txBody>
          <a:bodyPr>
            <a:normAutofit fontScale="90000"/>
          </a:bodyPr>
          <a:lstStyle/>
          <a:p>
            <a:r>
              <a:rPr lang="en-US" sz="5300" dirty="0" smtClean="0"/>
              <a:t>Xian</a:t>
            </a:r>
            <a:r>
              <a:rPr lang="en-US" dirty="0" smtClean="0"/>
              <a:t> and </a:t>
            </a:r>
            <a:r>
              <a:rPr lang="en-US" sz="5300" dirty="0" smtClean="0"/>
              <a:t>Xing </a:t>
            </a:r>
            <a:r>
              <a:rPr lang="en-US" sz="5300" dirty="0" smtClean="0"/>
              <a:t>Ping</a:t>
            </a:r>
            <a:br>
              <a:rPr lang="en-US" sz="5300" dirty="0" smtClean="0"/>
            </a:br>
            <a:r>
              <a:rPr lang="en-US" sz="6700" dirty="0" smtClean="0"/>
              <a:t>CHINA 2013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Silk Road Summer English </a:t>
            </a:r>
            <a:r>
              <a:rPr lang="en-US" dirty="0" smtClean="0"/>
              <a:t>Camp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2382" y="5666509"/>
            <a:ext cx="6523892" cy="90853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by Nolan R. Tomboulian</a:t>
            </a:r>
          </a:p>
          <a:p>
            <a:r>
              <a:rPr lang="en-US" sz="7100" b="1" dirty="0" smtClean="0"/>
              <a:t>NOLAN@TEEI.org</a:t>
            </a:r>
            <a:endParaRPr lang="en-US" sz="7100" b="1" dirty="0"/>
          </a:p>
        </p:txBody>
      </p:sp>
      <p:pic>
        <p:nvPicPr>
          <p:cNvPr id="4" name="Picture 3" descr="002_SilkRoa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93" y="199851"/>
            <a:ext cx="8845062" cy="22711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2936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0"/>
            <a:ext cx="90471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228666" y="4826675"/>
            <a:ext cx="1866122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Back:</a:t>
            </a:r>
          </a:p>
          <a:p>
            <a:r>
              <a:rPr lang="en-US" dirty="0" smtClean="0"/>
              <a:t>Samantha, Bryan, Nolan, Kate, Susan</a:t>
            </a:r>
          </a:p>
          <a:p>
            <a:r>
              <a:rPr lang="en-US" b="1" dirty="0" smtClean="0"/>
              <a:t>Front:</a:t>
            </a:r>
          </a:p>
          <a:p>
            <a:r>
              <a:rPr lang="en-US" dirty="0" smtClean="0"/>
              <a:t>Janelle, </a:t>
            </a:r>
            <a:r>
              <a:rPr lang="en-US" dirty="0" err="1" smtClean="0"/>
              <a:t>JoJo</a:t>
            </a:r>
            <a:r>
              <a:rPr lang="en-US" dirty="0" smtClean="0"/>
              <a:t>, Arianne, Nancy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310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4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769" y="298939"/>
            <a:ext cx="3981660" cy="46599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264979" y="4945412"/>
            <a:ext cx="486024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Rio (Wang Lei) </a:t>
            </a:r>
          </a:p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&amp; Nolan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8388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4_DSCN05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3316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72485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65415" y="158206"/>
            <a:ext cx="1824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Opening Banquet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807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6_DSCN03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59723" y="5627077"/>
            <a:ext cx="3219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 playground area of school</a:t>
            </a:r>
          </a:p>
          <a:p>
            <a:r>
              <a:rPr lang="en-US" dirty="0" smtClean="0"/>
              <a:t>(Apartments in background)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866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8_DSCN03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747846" y="5908431"/>
            <a:ext cx="205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Front yard of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840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0_DSCN02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0"/>
            <a:ext cx="8267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977883" y="5043396"/>
            <a:ext cx="1604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LOVE</a:t>
            </a:r>
          </a:p>
          <a:p>
            <a:r>
              <a:rPr lang="en-US" dirty="0" smtClean="0"/>
              <a:t>SYMMETRY </a:t>
            </a:r>
          </a:p>
          <a:p>
            <a:r>
              <a:rPr lang="en-US" dirty="0" smtClean="0"/>
              <a:t>PROJECT</a:t>
            </a:r>
          </a:p>
          <a:p>
            <a:r>
              <a:rPr lang="en-US" dirty="0" smtClean="0"/>
              <a:t>The many faces of LOVE!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90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2_DSCN02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5374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4_DSCN02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669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5_DSCN02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6600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838"/>
            <a:ext cx="9144000" cy="51387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3852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6DSCN04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 rot="16200000">
            <a:off x="-1648711" y="2782670"/>
            <a:ext cx="527227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WOVEN HEARTS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344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7_DSCN04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388" y="0"/>
            <a:ext cx="3957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3802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8_DSCN02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 rot="16200000">
            <a:off x="-845766" y="2782670"/>
            <a:ext cx="366638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/>
              <a:t>Ojo</a:t>
            </a:r>
            <a:r>
              <a:rPr lang="en-US" sz="6000" dirty="0" smtClean="0"/>
              <a:t>-De-</a:t>
            </a:r>
            <a:r>
              <a:rPr lang="en-US" sz="6000" dirty="0" err="1" smtClean="0"/>
              <a:t>Dio</a:t>
            </a:r>
            <a:endParaRPr lang="en-US" sz="6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901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8_DSCN04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0856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0_DSCN02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75" y="0"/>
            <a:ext cx="63674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33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2_DSCN03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156938" y="0"/>
            <a:ext cx="1987062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Something</a:t>
            </a:r>
          </a:p>
          <a:p>
            <a:pPr algn="ctr"/>
            <a:r>
              <a:rPr lang="en-US" sz="2400" dirty="0" smtClean="0"/>
              <a:t>About</a:t>
            </a:r>
          </a:p>
          <a:p>
            <a:pPr algn="ctr"/>
            <a:r>
              <a:rPr lang="en-US" sz="2400" dirty="0" smtClean="0"/>
              <a:t>That</a:t>
            </a:r>
          </a:p>
          <a:p>
            <a:pPr algn="ctr"/>
            <a:r>
              <a:rPr lang="en-US" sz="2400" dirty="0" smtClean="0"/>
              <a:t>Name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32339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4_DSCN03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7696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6_DSCN03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263" y="0"/>
            <a:ext cx="4943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798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0_DSCN02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225"/>
            <a:ext cx="9144000" cy="63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17985" y="0"/>
            <a:ext cx="4124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Every “NAME” becomes a unique pattern!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569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0_DSCN03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90"/>
            <a:ext cx="9144000" cy="64071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39309" y="18862"/>
            <a:ext cx="85187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Something About That Name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8371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5188"/>
            <a:ext cx="9144000" cy="51276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5235750"/>
            <a:ext cx="3886199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Camp Shirts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2256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0_DSCN04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7848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1_DSCN03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30923" y="211015"/>
            <a:ext cx="2743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UNO </a:t>
            </a:r>
          </a:p>
          <a:p>
            <a:r>
              <a:rPr lang="en-US" dirty="0" smtClean="0"/>
              <a:t>A popular </a:t>
            </a:r>
            <a:r>
              <a:rPr lang="en-US" dirty="0" smtClean="0"/>
              <a:t>game</a:t>
            </a:r>
          </a:p>
          <a:p>
            <a:r>
              <a:rPr lang="en-US" dirty="0" smtClean="0"/>
              <a:t>For colors and numbers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322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_DSCN03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2_DSCN03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0537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4_DSCN03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 4"/>
          <p:cNvSpPr/>
          <p:nvPr/>
        </p:nvSpPr>
        <p:spPr>
          <a:xfrm>
            <a:off x="0" y="158261"/>
            <a:ext cx="2479431" cy="1863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Pinwheels</a:t>
            </a:r>
          </a:p>
          <a:p>
            <a:pPr algn="ctr"/>
            <a:r>
              <a:rPr lang="en-US" sz="2800" dirty="0" smtClean="0"/>
              <a:t>For</a:t>
            </a:r>
          </a:p>
          <a:p>
            <a:pPr algn="ctr"/>
            <a:r>
              <a:rPr lang="en-US" sz="2800" dirty="0" smtClean="0"/>
              <a:t>Peace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34469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5_DSCN04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63"/>
            <a:ext cx="9144000" cy="6821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0995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0_DSCN0318b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13" y="0"/>
            <a:ext cx="4981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 rot="16200000">
            <a:off x="-2016224" y="2600182"/>
            <a:ext cx="59714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/>
              <a:t>Star-of-David</a:t>
            </a:r>
          </a:p>
          <a:p>
            <a:pPr algn="ctr"/>
            <a:r>
              <a:rPr lang="en-US" sz="6000" dirty="0" smtClean="0"/>
              <a:t>&amp; Christmas Crafts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73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8_DSCN04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7623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0_DSCN03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263" y="0"/>
            <a:ext cx="4689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46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0_DSCN04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0711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5_DSCN02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6150"/>
            <a:ext cx="9144000" cy="496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52093" y="474784"/>
            <a:ext cx="2287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Ancient Silk Road Map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4717" y="6106111"/>
            <a:ext cx="8402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Even the longest journey begins with the 1</a:t>
            </a:r>
            <a:r>
              <a:rPr lang="en-US" sz="3200" baseline="30000" dirty="0" smtClean="0"/>
              <a:t>st</a:t>
            </a:r>
            <a:r>
              <a:rPr lang="en-US" sz="3200" dirty="0" smtClean="0"/>
              <a:t> step!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96661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1_DSCN04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153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1_DSCN04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uble Wave 3"/>
          <p:cNvSpPr/>
          <p:nvPr/>
        </p:nvSpPr>
        <p:spPr>
          <a:xfrm>
            <a:off x="4255477" y="4835769"/>
            <a:ext cx="4747846" cy="1705708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Paper Airplane Race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843606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2_DSCN04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7063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4_DSCN04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lowchart: Decision 2"/>
          <p:cNvSpPr/>
          <p:nvPr/>
        </p:nvSpPr>
        <p:spPr>
          <a:xfrm>
            <a:off x="4818184" y="4624753"/>
            <a:ext cx="3974123" cy="209256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RELAY </a:t>
            </a:r>
          </a:p>
          <a:p>
            <a:pPr algn="ctr"/>
            <a:r>
              <a:rPr lang="en-US" sz="3600" dirty="0" smtClean="0"/>
              <a:t>RACES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63618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5_DSCN03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9915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1_DSCN04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ross 2"/>
          <p:cNvSpPr/>
          <p:nvPr/>
        </p:nvSpPr>
        <p:spPr>
          <a:xfrm>
            <a:off x="7086600" y="5345723"/>
            <a:ext cx="2057400" cy="1336431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Shirt</a:t>
            </a:r>
          </a:p>
          <a:p>
            <a:pPr algn="ctr"/>
            <a:r>
              <a:rPr lang="en-US" sz="2400" dirty="0" smtClean="0"/>
              <a:t>Signing</a:t>
            </a:r>
          </a:p>
          <a:p>
            <a:pPr algn="ctr"/>
            <a:r>
              <a:rPr lang="en-US" sz="2400" dirty="0" smtClean="0"/>
              <a:t>Party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91587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0_DSCN04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5404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2_DSCN04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1911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3_DSCN04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180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4_DSCN04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6184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875"/>
            <a:ext cx="9144000" cy="3522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3149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299"/>
            <a:ext cx="9144000" cy="51387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951892" y="5470036"/>
            <a:ext cx="592601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Saying “GOOD-BYE”!</a:t>
            </a:r>
          </a:p>
          <a:p>
            <a:pPr algn="ctr"/>
            <a:r>
              <a:rPr lang="en-US" dirty="0" smtClean="0"/>
              <a:t>How lives were changed –</a:t>
            </a:r>
          </a:p>
          <a:p>
            <a:pPr algn="ctr"/>
            <a:r>
              <a:rPr lang="en-US" dirty="0" smtClean="0"/>
              <a:t>Theirs and ours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68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838"/>
            <a:ext cx="9144000" cy="51387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2041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3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 rot="16200000">
            <a:off x="-1701368" y="2696997"/>
            <a:ext cx="50530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Eating  a meal of COLD NOODLES </a:t>
            </a:r>
          </a:p>
          <a:p>
            <a:pPr algn="ctr"/>
            <a:r>
              <a:rPr lang="en-US" sz="2800" dirty="0" smtClean="0"/>
              <a:t>on the street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17853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3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14400" y="188558"/>
            <a:ext cx="2778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Kate, Nancy, </a:t>
            </a:r>
            <a:r>
              <a:rPr lang="en-US" dirty="0" err="1" smtClean="0"/>
              <a:t>JoJo</a:t>
            </a:r>
            <a:r>
              <a:rPr lang="en-US" dirty="0" smtClean="0"/>
              <a:t> and Bryan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239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340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804" y="0"/>
            <a:ext cx="806164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990253" y="653143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Sam, Susan and Arianne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23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3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1851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3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971800" y="6084277"/>
            <a:ext cx="4171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Walking along the street back to the hotel.</a:t>
            </a:r>
          </a:p>
          <a:p>
            <a:pPr algn="ctr"/>
            <a:r>
              <a:rPr lang="en-US" dirty="0" smtClean="0"/>
              <a:t>Walls, Bars, Fences</a:t>
            </a:r>
          </a:p>
        </p:txBody>
      </p:sp>
    </p:spTree>
    <p:extLst>
      <p:ext uri="{BB962C8B-B14F-4D97-AF65-F5344CB8AC3E}">
        <p14:creationId xmlns:p14="http://schemas.microsoft.com/office/powerpoint/2010/main" val="3405518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3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3232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3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6797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3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1501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401895"/>
              </p:ext>
            </p:extLst>
          </p:nvPr>
        </p:nvGraphicFramePr>
        <p:xfrm>
          <a:off x="1283368" y="609600"/>
          <a:ext cx="6907479" cy="55022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07479"/>
              </a:tblGrid>
              <a:tr h="9144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ln>
                            <a:noFill/>
                          </a:ln>
                          <a:effectLst>
                            <a:glow rad="101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  <a:outerShdw blurRad="69850" dist="43180" dir="5400000" sx="0" sy="0">
                              <a:srgbClr val="000000">
                                <a:alpha val="65000"/>
                              </a:srgbClr>
                            </a:outerShdw>
                          </a:effectLst>
                        </a:rPr>
                        <a:t>SILK ROAD CAMP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0587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371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3368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PURPOSE: </a:t>
                      </a:r>
                    </a:p>
                    <a:p>
                      <a:pPr marL="457200" marR="45720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To provide an educational learning community network in cities along the SILK ROAD through short and long-term projects.  Team Leaders will develop relationships with schools, businesses, government officials and other like-minded individuals interested in fostering a better understanding and partnership between China and the United States.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970" y="1589840"/>
            <a:ext cx="6715125" cy="121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611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3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35569" y="6488668"/>
            <a:ext cx="3539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School Administration Building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11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4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4412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398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4014" y="0"/>
            <a:ext cx="705143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287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4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4906108"/>
            <a:ext cx="32883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School Cafeteria.</a:t>
            </a:r>
          </a:p>
          <a:p>
            <a:r>
              <a:rPr lang="en-US" sz="3200" dirty="0" smtClean="0"/>
              <a:t>5,000+ students </a:t>
            </a:r>
          </a:p>
          <a:p>
            <a:r>
              <a:rPr lang="en-US" sz="3200" dirty="0" smtClean="0"/>
              <a:t> live at the school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069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4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0889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4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0"/>
            <a:ext cx="84550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4488" y="0"/>
            <a:ext cx="2856244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US / SINO basketball game with </a:t>
            </a:r>
            <a:r>
              <a:rPr lang="en-US" dirty="0" err="1" smtClean="0"/>
              <a:t>XingPing</a:t>
            </a:r>
            <a:r>
              <a:rPr lang="en-US" dirty="0" smtClean="0"/>
              <a:t> Fire Department.</a:t>
            </a:r>
          </a:p>
          <a:p>
            <a:r>
              <a:rPr lang="en-US" dirty="0" smtClean="0"/>
              <a:t>(Bryan and Rio)</a:t>
            </a:r>
          </a:p>
          <a:p>
            <a:endParaRPr lang="en-US" dirty="0"/>
          </a:p>
          <a:p>
            <a:r>
              <a:rPr lang="en-US" dirty="0" smtClean="0"/>
              <a:t>We also played badminton.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01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4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7346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477b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438" y="0"/>
            <a:ext cx="51911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 rot="16200000">
            <a:off x="-439616" y="2074985"/>
            <a:ext cx="292580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FRIENDSHIP</a:t>
            </a:r>
          </a:p>
          <a:p>
            <a:r>
              <a:rPr lang="en-US" sz="4400" dirty="0" smtClean="0"/>
              <a:t>BRACELETS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35247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482b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369" y="0"/>
            <a:ext cx="5892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8262" y="685800"/>
            <a:ext cx="25673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Nolan and Mr. </a:t>
            </a:r>
            <a:r>
              <a:rPr lang="en-US" sz="4000" dirty="0" err="1" smtClean="0"/>
              <a:t>Tian</a:t>
            </a:r>
            <a:r>
              <a:rPr lang="en-US" sz="4000" dirty="0"/>
              <a:t>,</a:t>
            </a:r>
            <a:endParaRPr lang="en-US" sz="4000" dirty="0" smtClean="0"/>
          </a:p>
          <a:p>
            <a:r>
              <a:rPr lang="en-US" sz="4000" dirty="0" smtClean="0"/>
              <a:t>our #1 Security officer and car driver.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63892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4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823" y="0"/>
            <a:ext cx="64246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34107" y="1720840"/>
            <a:ext cx="18639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Nancy, </a:t>
            </a:r>
            <a:r>
              <a:rPr lang="en-US" sz="2400" dirty="0" smtClean="0"/>
              <a:t>with our Chinese Assistant, </a:t>
            </a:r>
            <a:r>
              <a:rPr lang="en-US" sz="2400" dirty="0" smtClean="0"/>
              <a:t>MARGARET, </a:t>
            </a:r>
            <a:r>
              <a:rPr lang="en-US" sz="2400" dirty="0" smtClean="0"/>
              <a:t>and her dad and mom in one of their </a:t>
            </a:r>
            <a:r>
              <a:rPr lang="en-US" sz="2400" dirty="0" smtClean="0"/>
              <a:t>shoe </a:t>
            </a:r>
            <a:r>
              <a:rPr lang="en-US" sz="2400" dirty="0" smtClean="0"/>
              <a:t>stores.</a:t>
            </a:r>
          </a:p>
        </p:txBody>
      </p:sp>
    </p:spTree>
    <p:extLst>
      <p:ext uri="{BB962C8B-B14F-4D97-AF65-F5344CB8AC3E}">
        <p14:creationId xmlns:p14="http://schemas.microsoft.com/office/powerpoint/2010/main" val="2590048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975504" y="6128154"/>
            <a:ext cx="6117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Welcome to the Host School</a:t>
            </a:r>
          </a:p>
          <a:p>
            <a:r>
              <a:rPr lang="en-US" dirty="0" smtClean="0"/>
              <a:t>Qin Ling Primary School, Xing Ping City, </a:t>
            </a:r>
            <a:r>
              <a:rPr lang="en-US" dirty="0" err="1" smtClean="0"/>
              <a:t>Shannxi</a:t>
            </a:r>
            <a:r>
              <a:rPr lang="en-US" dirty="0" smtClean="0"/>
              <a:t> Province, 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619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1176" y="335902"/>
            <a:ext cx="821093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/>
              <a:t>Reaching Through Teaching</a:t>
            </a:r>
          </a:p>
          <a:p>
            <a:pPr algn="ctr"/>
            <a:endParaRPr lang="en-US" dirty="0"/>
          </a:p>
          <a:p>
            <a:pPr algn="ctr"/>
            <a:r>
              <a:rPr lang="en-US" sz="4800" dirty="0" smtClean="0"/>
              <a:t>Building cultural bridges</a:t>
            </a:r>
          </a:p>
          <a:p>
            <a:pPr algn="ctr"/>
            <a:r>
              <a:rPr lang="en-US" sz="4800" dirty="0" smtClean="0"/>
              <a:t>and changing lives.</a:t>
            </a:r>
          </a:p>
          <a:p>
            <a:pPr algn="ctr"/>
            <a:endParaRPr lang="en-US" dirty="0" smtClean="0"/>
          </a:p>
          <a:p>
            <a:pPr algn="ctr"/>
            <a:r>
              <a:rPr lang="en-US" sz="6000" b="1" dirty="0" smtClean="0">
                <a:latin typeface="Lucida Calligraphy" pitchFamily="66" charset="0"/>
              </a:rPr>
              <a:t>Silk Road Camp</a:t>
            </a:r>
            <a:endParaRPr lang="en-US" sz="6000" b="1" dirty="0">
              <a:latin typeface="Lucida Calligraphy" pitchFamily="66" charset="0"/>
            </a:endParaRPr>
          </a:p>
          <a:p>
            <a:pPr algn="ctr"/>
            <a:r>
              <a:rPr lang="en-US" sz="4800" dirty="0" smtClean="0">
                <a:hlinkClick r:id="rId2"/>
              </a:rPr>
              <a:t>NOLAN@TEEI.org</a:t>
            </a:r>
            <a:endParaRPr lang="en-US" sz="4800" dirty="0" smtClean="0"/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6972" y="4862051"/>
            <a:ext cx="745934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Can you go?</a:t>
            </a:r>
          </a:p>
          <a:p>
            <a:pPr algn="ctr"/>
            <a:r>
              <a:rPr lang="en-US" sz="3200" b="1" dirty="0" smtClean="0"/>
              <a:t>Can you  help  financially?</a:t>
            </a:r>
          </a:p>
          <a:p>
            <a:pPr algn="ctr"/>
            <a:r>
              <a:rPr lang="en-US" sz="3200" b="1" dirty="0" smtClean="0"/>
              <a:t>Can you share the vision and tell others?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06271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0_DSCN02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8881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2_DSCN02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0"/>
            <a:ext cx="78676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61045" y="4721290"/>
            <a:ext cx="69305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REACHING THROUGH TEACHING</a:t>
            </a:r>
          </a:p>
          <a:p>
            <a:pPr algn="ctr"/>
            <a:r>
              <a:rPr lang="en-US" sz="4000" dirty="0" smtClean="0"/>
              <a:t>BUILDING CULTURAL BRIDGES</a:t>
            </a:r>
          </a:p>
          <a:p>
            <a:pPr algn="ctr"/>
            <a:r>
              <a:rPr lang="en-US" sz="4000" dirty="0" smtClean="0"/>
              <a:t>CHANGING LIVES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96134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/>
    </mc:Choice>
    <mc:Fallback>
      <p:transition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355</Words>
  <Application>Microsoft Office PowerPoint</Application>
  <PresentationFormat>On-screen Show (4:3)</PresentationFormat>
  <Paragraphs>85</Paragraphs>
  <Slides>70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Arial</vt:lpstr>
      <vt:lpstr>Calibri</vt:lpstr>
      <vt:lpstr>Lucida Calligraphy</vt:lpstr>
      <vt:lpstr>Times New Roman</vt:lpstr>
      <vt:lpstr>Office Theme</vt:lpstr>
      <vt:lpstr>Xian and Xing Ping CHINA 2013 Silk Road Summer English Camp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Deftones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XIAN / XingPing CHINA 2013 Silk Road Summer English Program</dc:title>
  <dc:creator>Nolan R. Tomboulian</dc:creator>
  <cp:lastModifiedBy>Jodi</cp:lastModifiedBy>
  <cp:revision>20</cp:revision>
  <dcterms:created xsi:type="dcterms:W3CDTF">2013-08-22T18:30:08Z</dcterms:created>
  <dcterms:modified xsi:type="dcterms:W3CDTF">2023-06-24T13:47:38Z</dcterms:modified>
</cp:coreProperties>
</file>