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29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302" r:id="rId14"/>
    <p:sldId id="271" r:id="rId15"/>
    <p:sldId id="272" r:id="rId16"/>
    <p:sldId id="273" r:id="rId17"/>
    <p:sldId id="274" r:id="rId18"/>
    <p:sldId id="287" r:id="rId19"/>
    <p:sldId id="288" r:id="rId20"/>
    <p:sldId id="275" r:id="rId21"/>
    <p:sldId id="276" r:id="rId22"/>
    <p:sldId id="277" r:id="rId23"/>
    <p:sldId id="280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3" r:id="rId46"/>
    <p:sldId id="304" r:id="rId47"/>
    <p:sldId id="327" r:id="rId48"/>
    <p:sldId id="305" r:id="rId49"/>
    <p:sldId id="322" r:id="rId50"/>
    <p:sldId id="308" r:id="rId51"/>
    <p:sldId id="306" r:id="rId52"/>
    <p:sldId id="307" r:id="rId53"/>
    <p:sldId id="309" r:id="rId54"/>
    <p:sldId id="310" r:id="rId55"/>
    <p:sldId id="311" r:id="rId56"/>
    <p:sldId id="312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5" r:id="rId66"/>
    <p:sldId id="323" r:id="rId67"/>
    <p:sldId id="324" r:id="rId68"/>
    <p:sldId id="326" r:id="rId69"/>
    <p:sldId id="328" r:id="rId70"/>
  </p:sldIdLst>
  <p:sldSz cx="9144000" cy="6858000" type="screen4x3"/>
  <p:notesSz cx="6858000" cy="9144000"/>
  <p:photoAlbum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165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816D9-CDF5-42F1-B80D-60C77FB38F72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78A8F-2BBE-412B-B0C7-2E44BCFFB5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532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375C8-CE03-4FC5-AD7B-8C3C52E1AE49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6207D-7FC9-410A-8FE1-E887AE5A04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907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C864A-153E-485C-920F-88137EC2B4C5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B42A2A-1FB7-42C4-BB83-4005FA348A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81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AEB61-DA54-467C-9A8C-A387B82D00CB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FC0DF-F28F-4311-AFF6-B0FE861090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760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0BE16-313F-45E1-A4FD-A76B9E8091BD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4F09D0-E846-4B38-BAF0-16CC375D18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56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418EE-3B73-4482-9A2B-7A318FB27CA0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7CEF3-1F3F-47C9-9FD7-AC8F84E74B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39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9F81D-0B18-4A0F-817E-D45C591E4772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0EF49-10E7-4DDA-8363-FF5F1DDD6F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37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2FDEA-0243-462F-8614-F2AD2B0B9B39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47C46-2990-4A74-B413-2976F93BA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279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B045F-07BD-4F83-BCDE-8352E7B2B7E6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10F5D-7B7E-40B0-A5A2-1D922C9AB7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25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DBD83-75C4-443B-A0FF-04314EE6BF94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D2C5E-DC2D-433A-B00C-AF79F2E1C2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49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F6574-E2CB-437D-9D6D-B26CC4BE2210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9370DA-AE0D-4A89-9736-802B99FE41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23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A751DA-5701-4070-9B68-956B925D8DD7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B624803-D0F6-43C0-87B4-212FD9E8EF4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guangyaschool.co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_01_Cover_Logo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100"/>
            <a:ext cx="9144000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DSCN014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DSCN016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2209800" y="803275"/>
            <a:ext cx="5421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/>
              <a:t>Playing the “BODY PART” Game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DSCN016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4670425" y="182563"/>
            <a:ext cx="4473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/>
              <a:t>Having fun playing LIMBO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DSCN045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DSCN017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DSCN017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5029200" y="42863"/>
            <a:ext cx="3886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/>
              <a:t>Visit to a “HOT POT” restaurant near </a:t>
            </a:r>
          </a:p>
          <a:p>
            <a:r>
              <a:rPr lang="en-US" altLang="en-US" dirty="0"/>
              <a:t>campus. Good food and fellowship with teachers.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DSCN017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DSCN018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DSCN031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DSCN031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46038"/>
            <a:ext cx="2743200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2414588"/>
            <a:ext cx="4865688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808288" y="1987550"/>
            <a:ext cx="426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/>
              <a:t>In partnership with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3159125" y="5410200"/>
            <a:ext cx="356711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9600">
                <a:latin typeface="Aparajita" pitchFamily="34" charset="0"/>
                <a:ea typeface="Aparajita" pitchFamily="34" charset="0"/>
                <a:cs typeface="Aparajita" pitchFamily="34" charset="0"/>
              </a:rPr>
              <a:t>TEEI</a:t>
            </a:r>
            <a:r>
              <a:rPr lang="en-US" altLang="en-US" sz="9600"/>
              <a:t>.</a:t>
            </a:r>
            <a:r>
              <a:rPr lang="en-US" altLang="en-US" sz="5400"/>
              <a:t>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DSCN020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6172200" y="4724400"/>
            <a:ext cx="28146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/>
              <a:t>Teaching about </a:t>
            </a:r>
          </a:p>
          <a:p>
            <a:r>
              <a:rPr lang="en-US" altLang="en-US" sz="3200"/>
              <a:t>Thanksgiving!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DSCN021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5638800" y="0"/>
            <a:ext cx="15049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/>
              <a:t>Student Laundry </a:t>
            </a:r>
            <a:r>
              <a:rPr lang="en-US" altLang="en-US" sz="2800" dirty="0" smtClean="0"/>
              <a:t>Facilities</a:t>
            </a:r>
            <a:endParaRPr lang="en-US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DSCN021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0"/>
            <a:ext cx="4572000" cy="1384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BUTTERFLIES: As part of the “CHANGE Lesson” and from the movie , “</a:t>
            </a:r>
            <a:r>
              <a:rPr lang="en-US" sz="2400" b="1" dirty="0">
                <a:solidFill>
                  <a:schemeClr val="tx1"/>
                </a:solidFill>
              </a:rPr>
              <a:t>The Ultimate Gift” </a:t>
            </a:r>
            <a:r>
              <a:rPr lang="en-US" dirty="0">
                <a:solidFill>
                  <a:schemeClr val="tx1"/>
                </a:solidFill>
              </a:rPr>
              <a:t>– </a:t>
            </a:r>
            <a:r>
              <a:rPr lang="en-US" sz="2000" i="1" dirty="0">
                <a:solidFill>
                  <a:schemeClr val="tx1"/>
                </a:solidFill>
              </a:rPr>
              <a:t>What is Heaven Like</a:t>
            </a:r>
            <a:r>
              <a:rPr lang="en-US" dirty="0">
                <a:solidFill>
                  <a:schemeClr val="tx1"/>
                </a:solidFill>
              </a:rPr>
              <a:t>? In response to a little girl who is dying.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DSCN026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DSCN021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3175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745291" y="5486400"/>
            <a:ext cx="250991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000" dirty="0" smtClean="0"/>
              <a:t>Eye-of-God</a:t>
            </a:r>
            <a:endParaRPr lang="en-US" altLang="en-US" sz="2800" dirty="0"/>
          </a:p>
          <a:p>
            <a:pPr algn="ctr"/>
            <a:r>
              <a:rPr lang="en-US" altLang="en-US" sz="2800" dirty="0"/>
              <a:t>craft project</a:t>
            </a:r>
          </a:p>
        </p:txBody>
      </p:sp>
      <p:pic>
        <p:nvPicPr>
          <p:cNvPr id="25604" name="Picture 2" descr="C:\Users\HomeBase\Pictures\_China_2015\DSCN02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175"/>
            <a:ext cx="3956050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DSCN024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DSCN026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7299325" y="990600"/>
            <a:ext cx="1828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dirty="0"/>
              <a:t>Teachers participated in Chinese Traditional Art classes in addition to the English Lessons.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They also did Dance and Guitar classes .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They were busy every day, night, and on </a:t>
            </a:r>
            <a:r>
              <a:rPr lang="en-US" altLang="en-US" dirty="0" smtClean="0"/>
              <a:t>weekends.</a:t>
            </a:r>
          </a:p>
          <a:p>
            <a:pPr algn="ctr"/>
            <a:r>
              <a:rPr lang="en-US" altLang="en-US" dirty="0" smtClean="0"/>
              <a:t>They </a:t>
            </a:r>
            <a:r>
              <a:rPr lang="en-US" altLang="en-US" dirty="0"/>
              <a:t>worked very hard.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DSCN026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DSCN027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152400" y="685800"/>
            <a:ext cx="14668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dirty="0"/>
              <a:t>Creating ART </a:t>
            </a:r>
            <a:r>
              <a:rPr lang="en-US" altLang="en-US" dirty="0" smtClean="0"/>
              <a:t>from </a:t>
            </a:r>
            <a:r>
              <a:rPr lang="en-US" altLang="en-US" dirty="0"/>
              <a:t>Christmas Cards.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A favorite song was </a:t>
            </a:r>
            <a:r>
              <a:rPr lang="en-US" altLang="en-US" b="1" dirty="0"/>
              <a:t>“MARY DID YOU KNOW”?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DSCN027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_02_DSCN0505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 bwMode="auto">
          <a:xfrm>
            <a:off x="152400" y="1524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609600" y="3048000"/>
            <a:ext cx="779145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7200" dirty="0">
                <a:hlinkClick r:id="rId3" action="ppaction://hlinkfile"/>
              </a:rPr>
              <a:t>GuangyaSchool.com</a:t>
            </a:r>
            <a:endParaRPr lang="en-US" altLang="en-US" sz="7200" dirty="0"/>
          </a:p>
          <a:p>
            <a:pPr algn="ctr"/>
            <a:r>
              <a:rPr lang="en-US" altLang="en-US" sz="7200" dirty="0" err="1"/>
              <a:t>Dujiangyan</a:t>
            </a:r>
            <a:r>
              <a:rPr lang="en-US" altLang="en-US" sz="7200" dirty="0"/>
              <a:t>,</a:t>
            </a:r>
          </a:p>
          <a:p>
            <a:pPr algn="ctr"/>
            <a:r>
              <a:rPr lang="en-US" altLang="en-US" sz="5400" dirty="0"/>
              <a:t>Sichuan, China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DSCN028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1" b="8116"/>
          <a:stretch>
            <a:fillRect/>
          </a:stretch>
        </p:blipFill>
        <p:spPr bwMode="auto">
          <a:xfrm>
            <a:off x="0" y="762000"/>
            <a:ext cx="91440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DSCN030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838200" y="5527675"/>
            <a:ext cx="782637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/>
              <a:t> View from one of the classrooms – All available land was used for growing food!</a:t>
            </a:r>
          </a:p>
          <a:p>
            <a:pPr algn="ctr"/>
            <a:r>
              <a:rPr lang="en-US" altLang="en-US"/>
              <a:t>Factory and apartment buildings in background.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DSCN032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4800600" y="5008563"/>
            <a:ext cx="4121150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Trip to </a:t>
            </a:r>
            <a:r>
              <a:rPr lang="en-US" altLang="en-US" sz="2800" b="1"/>
              <a:t>QingCheng Mountain </a:t>
            </a:r>
            <a:r>
              <a:rPr lang="en-US" altLang="en-US"/>
              <a:t>(Home of Taoism- 150 AD) with Stewart, Rachel , and teachers.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DSCN033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DSCN033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7143750" y="1257300"/>
            <a:ext cx="2133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/>
              <a:t>Old and New</a:t>
            </a:r>
          </a:p>
          <a:p>
            <a:pPr algn="ctr"/>
            <a:endParaRPr lang="en-US" altLang="en-US"/>
          </a:p>
          <a:p>
            <a:pPr algn="ctr"/>
            <a:r>
              <a:rPr lang="en-US" altLang="en-US"/>
              <a:t>QR code to tell you about the stone tablet!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248400" y="671513"/>
            <a:ext cx="1295400" cy="617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DSCN035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DSCN037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2084388" y="301625"/>
            <a:ext cx="5159375" cy="768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/>
              <a:t>Locks of Eternal Love!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DSCN039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DSCN040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6324600" y="5486400"/>
            <a:ext cx="2667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Guangya campus has deer and other animals that roam around the school.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DSCN041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7143750" y="1143000"/>
            <a:ext cx="18478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/>
              <a:t>Group games to encourage teamwork and encouragement to each other.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_04_DSCN016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1066800" y="127000"/>
            <a:ext cx="774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/>
              <a:t>Sunrise at Guangya  campus from dorm room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DSCN041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DSCN043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DSCN043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DSCN043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747713" y="0"/>
            <a:ext cx="778192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/>
              <a:t>Balance and hold all the LIFE ROLES together!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DSCN044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DSCN046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304800" y="152400"/>
            <a:ext cx="78486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>
                <a:solidFill>
                  <a:schemeClr val="bg1"/>
                </a:solidFill>
              </a:rPr>
              <a:t>“</a:t>
            </a:r>
            <a:r>
              <a:rPr lang="en-US" altLang="en-US" sz="4000">
                <a:solidFill>
                  <a:schemeClr val="bg1"/>
                </a:solidFill>
              </a:rPr>
              <a:t>The Many Faces Of Love</a:t>
            </a:r>
            <a:r>
              <a:rPr lang="en-US" altLang="en-US" sz="3200">
                <a:solidFill>
                  <a:schemeClr val="bg1"/>
                </a:solidFill>
              </a:rPr>
              <a:t>”</a:t>
            </a:r>
            <a:br>
              <a:rPr lang="en-US" altLang="en-US" sz="3200">
                <a:solidFill>
                  <a:schemeClr val="bg1"/>
                </a:solidFill>
              </a:rPr>
            </a:br>
            <a:r>
              <a:rPr lang="en-US" altLang="en-US" sz="3200">
                <a:solidFill>
                  <a:schemeClr val="bg1"/>
                </a:solidFill>
              </a:rPr>
              <a:t>This activity is a symmetry and paper cutout to show “LOVE”.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DSCN046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HomeBase\Pictures\_China_2014\@Best_China_2014\DSCN0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425" y="-739775"/>
            <a:ext cx="11118850" cy="833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"/>
          <p:cNvSpPr txBox="1">
            <a:spLocks noChangeArrowheads="1"/>
          </p:cNvSpPr>
          <p:nvPr/>
        </p:nvSpPr>
        <p:spPr bwMode="auto">
          <a:xfrm>
            <a:off x="-36513" y="-698500"/>
            <a:ext cx="959961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/>
              <a:t>Something Special About that Name</a:t>
            </a:r>
          </a:p>
          <a:p>
            <a:pPr algn="ctr"/>
            <a:r>
              <a:rPr lang="en-US" altLang="en-US" sz="2400"/>
              <a:t>Name Quilt Patterns. How we make a  tapestry of our  lives woven together!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DSCN047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1600200" y="0"/>
            <a:ext cx="68992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/>
              <a:t>Pinwheels for Peace – International Peace Day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DSCN053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_05_DSCN019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1600200" y="6237288"/>
            <a:ext cx="6400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>
                <a:solidFill>
                  <a:schemeClr val="bg1"/>
                </a:solidFill>
              </a:rPr>
              <a:t>Sunset over mountains at Guangya School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DSCN048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DSCN047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2"/>
          <p:cNvSpPr txBox="1">
            <a:spLocks noChangeArrowheads="1"/>
          </p:cNvSpPr>
          <p:nvPr/>
        </p:nvSpPr>
        <p:spPr bwMode="auto">
          <a:xfrm>
            <a:off x="3175" y="6061075"/>
            <a:ext cx="91916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The Guangya School has a Kindergarten program with over 400 children.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DSCN047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DSCN0485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b="7778"/>
          <a:stretch/>
        </p:blipFill>
        <p:spPr bwMode="auto">
          <a:xfrm>
            <a:off x="152400" y="304800"/>
            <a:ext cx="8763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DSCN049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DSCN049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2"/>
          <p:cNvSpPr txBox="1">
            <a:spLocks noChangeArrowheads="1"/>
          </p:cNvSpPr>
          <p:nvPr/>
        </p:nvSpPr>
        <p:spPr bwMode="auto">
          <a:xfrm>
            <a:off x="6096000" y="4025900"/>
            <a:ext cx="2514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>
                <a:solidFill>
                  <a:schemeClr val="bg1"/>
                </a:solidFill>
              </a:rPr>
              <a:t>Louise giving a speech at the  Closing Ceremony.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DSCN050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DSCN052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1244600" y="5029200"/>
            <a:ext cx="6654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dirty="0" err="1"/>
              <a:t>Dujiangyan</a:t>
            </a:r>
            <a:r>
              <a:rPr lang="en-US" altLang="en-US" sz="4000" dirty="0"/>
              <a:t> </a:t>
            </a:r>
            <a:r>
              <a:rPr lang="en-US" altLang="en-US" sz="4000" dirty="0" smtClean="0"/>
              <a:t>- May </a:t>
            </a:r>
            <a:r>
              <a:rPr lang="en-US" altLang="en-US" sz="4000" dirty="0"/>
              <a:t>2008 </a:t>
            </a:r>
          </a:p>
          <a:p>
            <a:r>
              <a:rPr lang="en-US" altLang="en-US" sz="4000" dirty="0"/>
              <a:t>Earthquake Memorial Museum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DSCN052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DSCN0526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3581400" y="3906838"/>
            <a:ext cx="4386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/>
              <a:t>Electric Car Dealership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DSCN014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4572000" y="0"/>
            <a:ext cx="2741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/>
              <a:t>Teachers working </a:t>
            </a:r>
            <a:r>
              <a:rPr lang="en-US" altLang="en-US" sz="2400" dirty="0" smtClean="0"/>
              <a:t>on</a:t>
            </a:r>
          </a:p>
          <a:p>
            <a:r>
              <a:rPr lang="en-US" altLang="en-US" sz="2400" dirty="0" smtClean="0"/>
              <a:t>Chinese </a:t>
            </a:r>
            <a:r>
              <a:rPr lang="en-US" altLang="en-US" sz="2400" dirty="0"/>
              <a:t>cut-out art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DSCN052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6"/>
          <a:stretch>
            <a:fillRect/>
          </a:stretch>
        </p:blipFill>
        <p:spPr bwMode="auto">
          <a:xfrm>
            <a:off x="1282700" y="319088"/>
            <a:ext cx="6838950" cy="652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DSCN053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2"/>
          <p:cNvSpPr txBox="1">
            <a:spLocks noChangeArrowheads="1"/>
          </p:cNvSpPr>
          <p:nvPr/>
        </p:nvSpPr>
        <p:spPr bwMode="auto">
          <a:xfrm>
            <a:off x="152400" y="838200"/>
            <a:ext cx="16192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dirty="0"/>
              <a:t>Tool </a:t>
            </a:r>
            <a:r>
              <a:rPr lang="en-US" altLang="en-US" dirty="0" smtClean="0"/>
              <a:t>used  </a:t>
            </a:r>
            <a:r>
              <a:rPr lang="en-US" altLang="en-US" dirty="0"/>
              <a:t>to put clothes on wire line to dry.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DSCN053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Box 2"/>
          <p:cNvSpPr txBox="1">
            <a:spLocks noChangeArrowheads="1"/>
          </p:cNvSpPr>
          <p:nvPr/>
        </p:nvSpPr>
        <p:spPr bwMode="auto">
          <a:xfrm>
            <a:off x="228600" y="847725"/>
            <a:ext cx="14668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dirty="0"/>
              <a:t>Night </a:t>
            </a:r>
            <a:r>
              <a:rPr lang="en-US" altLang="en-US" dirty="0" smtClean="0"/>
              <a:t>Market.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Spices available for </a:t>
            </a:r>
            <a:r>
              <a:rPr lang="en-US" altLang="en-US" dirty="0" smtClean="0"/>
              <a:t>sale.</a:t>
            </a:r>
            <a:endParaRPr lang="en-US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DSCN053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2084388" y="120650"/>
            <a:ext cx="49752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ICE-CREAM shop with multiple vendors of products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DSCN053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2"/>
          <p:cNvSpPr txBox="1">
            <a:spLocks noChangeArrowheads="1"/>
          </p:cNvSpPr>
          <p:nvPr/>
        </p:nvSpPr>
        <p:spPr bwMode="auto">
          <a:xfrm>
            <a:off x="1600200" y="6302375"/>
            <a:ext cx="5492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Street </a:t>
            </a:r>
            <a:r>
              <a:rPr lang="en-US" altLang="en-US" dirty="0" smtClean="0">
                <a:solidFill>
                  <a:schemeClr val="bg1"/>
                </a:solidFill>
              </a:rPr>
              <a:t>Market </a:t>
            </a:r>
            <a:r>
              <a:rPr lang="en-US" altLang="en-US" dirty="0">
                <a:solidFill>
                  <a:schemeClr val="bg1"/>
                </a:solidFill>
              </a:rPr>
              <a:t>with Black Walnuts being sold everywhere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DSCN054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2"/>
          <p:cNvSpPr txBox="1">
            <a:spLocks noChangeArrowheads="1"/>
          </p:cNvSpPr>
          <p:nvPr/>
        </p:nvSpPr>
        <p:spPr bwMode="auto">
          <a:xfrm>
            <a:off x="1371797" y="6096000"/>
            <a:ext cx="64004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/>
              <a:t>Still using old carts for keeping street clean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DSCN053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Box 2"/>
          <p:cNvSpPr txBox="1">
            <a:spLocks noChangeArrowheads="1"/>
          </p:cNvSpPr>
          <p:nvPr/>
        </p:nvSpPr>
        <p:spPr bwMode="auto">
          <a:xfrm>
            <a:off x="228600" y="685800"/>
            <a:ext cx="16002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dirty="0"/>
              <a:t>Stewart outside of PETER’s Tex-Mex Grill..</a:t>
            </a:r>
          </a:p>
          <a:p>
            <a:pPr algn="ctr"/>
            <a:r>
              <a:rPr lang="en-US" altLang="en-US" dirty="0"/>
              <a:t>(Sichuan University West Gate)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Peter was in one of the early programs at </a:t>
            </a:r>
            <a:r>
              <a:rPr lang="en-US" altLang="en-US" dirty="0" err="1"/>
              <a:t>SIchuan</a:t>
            </a:r>
            <a:r>
              <a:rPr lang="en-US" altLang="en-US" dirty="0"/>
              <a:t> </a:t>
            </a:r>
            <a:r>
              <a:rPr lang="en-US" altLang="en-US" dirty="0" smtClean="0"/>
              <a:t>University.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 smtClean="0"/>
              <a:t>He started </a:t>
            </a:r>
            <a:r>
              <a:rPr lang="en-US" altLang="en-US" dirty="0"/>
              <a:t>and now owns multiple restaurants.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DSCN0539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Box 2"/>
          <p:cNvSpPr txBox="1">
            <a:spLocks noChangeArrowheads="1"/>
          </p:cNvSpPr>
          <p:nvPr/>
        </p:nvSpPr>
        <p:spPr bwMode="auto">
          <a:xfrm>
            <a:off x="228600" y="485775"/>
            <a:ext cx="16192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/>
              <a:t>Bamboo Park  along river outside East Gate of Sichuan University</a:t>
            </a:r>
          </a:p>
          <a:p>
            <a:pPr algn="ctr"/>
            <a:r>
              <a:rPr lang="en-US" altLang="en-US"/>
              <a:t>(Chengdu).</a:t>
            </a:r>
          </a:p>
          <a:p>
            <a:pPr algn="ctr"/>
            <a:endParaRPr lang="en-US" altLang="en-US"/>
          </a:p>
          <a:p>
            <a:pPr algn="ctr"/>
            <a:r>
              <a:rPr lang="en-US" altLang="en-US"/>
              <a:t>New building in background distracts a little from the peacefulness of the park.</a:t>
            </a:r>
          </a:p>
          <a:p>
            <a:pPr algn="ctr"/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HomeBase\Pictures\_China_2014\@Best_China_2014\AppleSe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50800"/>
            <a:ext cx="469582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1"/>
          <p:cNvSpPr txBox="1">
            <a:spLocks noChangeArrowheads="1"/>
          </p:cNvSpPr>
          <p:nvPr/>
        </p:nvSpPr>
        <p:spPr bwMode="auto">
          <a:xfrm>
            <a:off x="882650" y="5265738"/>
            <a:ext cx="7543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/>
              <a:t>Teachers are like farmers planting seeds of knowledge,  wisdom, and creativity into the minds of our future leaders.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1"/>
          <p:cNvSpPr txBox="1">
            <a:spLocks noChangeArrowheads="1"/>
          </p:cNvSpPr>
          <p:nvPr/>
        </p:nvSpPr>
        <p:spPr bwMode="auto">
          <a:xfrm>
            <a:off x="304800" y="381000"/>
            <a:ext cx="8534400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600"/>
              <a:t>2016!</a:t>
            </a:r>
          </a:p>
          <a:p>
            <a:pPr algn="ctr"/>
            <a:r>
              <a:rPr lang="en-US" altLang="en-US" sz="8000"/>
              <a:t>Who Will Join Us?</a:t>
            </a:r>
          </a:p>
          <a:p>
            <a:pPr algn="ctr"/>
            <a:r>
              <a:rPr lang="en-US" altLang="en-US" sz="8800"/>
              <a:t>Will You Go?</a:t>
            </a:r>
          </a:p>
          <a:p>
            <a:pPr algn="ctr"/>
            <a:r>
              <a:rPr lang="en-US" altLang="en-US" sz="7200" b="1"/>
              <a:t>Nolan@TEEI.</a:t>
            </a:r>
            <a:r>
              <a:rPr lang="en-US" altLang="en-US" sz="4800" b="1"/>
              <a:t>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DSCN014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304800" y="152400"/>
            <a:ext cx="1938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Juanita and Jessica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DSCN0144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4038600" y="44450"/>
            <a:ext cx="4243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Teachers working on “Friendship” Bracelets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DSCN0148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/>
    </mc:Choice>
    <mc:Fallback>
      <p:transition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463</Words>
  <Application>Microsoft Office PowerPoint</Application>
  <PresentationFormat>On-screen Show (4:3)</PresentationFormat>
  <Paragraphs>71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Calibri</vt:lpstr>
      <vt:lpstr>Arial</vt:lpstr>
      <vt:lpstr>Aparajita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HomeBase</dc:creator>
  <cp:lastModifiedBy>Jodi</cp:lastModifiedBy>
  <cp:revision>17</cp:revision>
  <dcterms:created xsi:type="dcterms:W3CDTF">2015-08-04T17:05:36Z</dcterms:created>
  <dcterms:modified xsi:type="dcterms:W3CDTF">2023-06-24T14:08:18Z</dcterms:modified>
</cp:coreProperties>
</file>